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5" r:id="rId38"/>
    <p:sldId id="365" r:id="rId39"/>
    <p:sldId id="411" r:id="rId40"/>
    <p:sldId id="412" r:id="rId41"/>
    <p:sldId id="413" r:id="rId42"/>
    <p:sldId id="364" r:id="rId43"/>
    <p:sldId id="414" r:id="rId44"/>
    <p:sldId id="363" r:id="rId45"/>
    <p:sldId id="367" r:id="rId46"/>
    <p:sldId id="407" r:id="rId47"/>
    <p:sldId id="408" r:id="rId48"/>
    <p:sldId id="368" r:id="rId49"/>
    <p:sldId id="369" r:id="rId50"/>
    <p:sldId id="371" r:id="rId51"/>
    <p:sldId id="415" r:id="rId52"/>
    <p:sldId id="416" r:id="rId53"/>
    <p:sldId id="374" r:id="rId54"/>
    <p:sldId id="375" r:id="rId55"/>
    <p:sldId id="376" r:id="rId56"/>
    <p:sldId id="377" r:id="rId57"/>
    <p:sldId id="378" r:id="rId58"/>
    <p:sldId id="379" r:id="rId59"/>
    <p:sldId id="410" r:id="rId60"/>
    <p:sldId id="380" r:id="rId61"/>
    <p:sldId id="381" r:id="rId62"/>
    <p:sldId id="382" r:id="rId63"/>
    <p:sldId id="409" r:id="rId64"/>
    <p:sldId id="383" r:id="rId65"/>
    <p:sldId id="384" r:id="rId66"/>
    <p:sldId id="398"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417" r:id="rId80"/>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75" d="100"/>
          <a:sy n="75" d="100"/>
        </p:scale>
        <p:origin x="883"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7"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13319</TotalTime>
  <Words>4594</Words>
  <Application>Microsoft Office PowerPoint</Application>
  <PresentationFormat>On-screen Show (4:3)</PresentationFormat>
  <Paragraphs>606</Paragraphs>
  <Slides>79</Slides>
  <Notes>63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252</cp:revision>
  <cp:lastPrinted>2013-09-10T17:57:57Z</cp:lastPrinted>
  <dcterms:created xsi:type="dcterms:W3CDTF">2011-01-13T23:43:38Z</dcterms:created>
  <dcterms:modified xsi:type="dcterms:W3CDTF">2020-04-05T15:52:34Z</dcterms:modified>
</cp:coreProperties>
</file>